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August 15,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August 15,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August 15,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Concordia University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Philip Schielke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637" y="4192062"/>
            <a:ext cx="2665938" cy="26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Liberal Arts college in NW Austin</a:t>
            </a:r>
          </a:p>
          <a:p>
            <a:r>
              <a:rPr lang="en-US" dirty="0" smtClean="0"/>
              <a:t>Founded in 1926</a:t>
            </a:r>
          </a:p>
          <a:p>
            <a:r>
              <a:rPr lang="en-US" dirty="0" smtClean="0"/>
              <a:t>Part of Concordia University System of the Lutheran Church–Missouri Synod</a:t>
            </a:r>
          </a:p>
          <a:p>
            <a:r>
              <a:rPr lang="en-US" dirty="0" smtClean="0"/>
              <a:t>About 2,500 student including satellites</a:t>
            </a:r>
          </a:p>
          <a:p>
            <a:r>
              <a:rPr lang="en-US" dirty="0" smtClean="0"/>
              <a:t>1,000 traditional undergrads in Austin</a:t>
            </a:r>
          </a:p>
          <a:p>
            <a:r>
              <a:rPr lang="en-US" dirty="0" smtClean="0"/>
              <a:t>18:1 </a:t>
            </a:r>
            <a:r>
              <a:rPr lang="en-US" dirty="0" err="1" smtClean="0"/>
              <a:t>student:faculty</a:t>
            </a:r>
            <a:r>
              <a:rPr lang="en-US" dirty="0" smtClean="0"/>
              <a:t> ratio</a:t>
            </a:r>
          </a:p>
          <a:p>
            <a:r>
              <a:rPr lang="en-US" dirty="0" smtClean="0"/>
              <a:t>Colleges of Science, Education, Business, Liberal Arts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Concordia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4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Concordia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900"/>
            <a:ext cx="9144000" cy="25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4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4258785"/>
            <a:ext cx="9144000" cy="25992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CS program</a:t>
            </a:r>
          </a:p>
          <a:p>
            <a:r>
              <a:rPr lang="en-US" dirty="0" smtClean="0"/>
              <a:t>About 25 Students currently studying CS</a:t>
            </a:r>
          </a:p>
          <a:p>
            <a:r>
              <a:rPr lang="en-US" dirty="0" smtClean="0"/>
              <a:t>Since 1996</a:t>
            </a:r>
          </a:p>
          <a:p>
            <a:r>
              <a:rPr lang="en-US" dirty="0" smtClean="0"/>
              <a:t>Currently BS, BA coming 15-16</a:t>
            </a:r>
          </a:p>
          <a:p>
            <a:r>
              <a:rPr lang="en-US" dirty="0" smtClean="0"/>
              <a:t>Wide range of student readiness</a:t>
            </a:r>
          </a:p>
          <a:p>
            <a:r>
              <a:rPr lang="en-US" dirty="0" smtClean="0"/>
              <a:t>CS I/II – C++</a:t>
            </a:r>
          </a:p>
          <a:p>
            <a:r>
              <a:rPr lang="en-US" dirty="0" smtClean="0"/>
              <a:t>Research???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@ Concordia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3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4258785"/>
            <a:ext cx="9144000" cy="25992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BS in CS, Washington U. St. Louis</a:t>
            </a:r>
          </a:p>
          <a:p>
            <a:r>
              <a:rPr lang="en-US" dirty="0" smtClean="0"/>
              <a:t>PhD, Rice, 2000, Compilers, AI</a:t>
            </a:r>
          </a:p>
          <a:p>
            <a:r>
              <a:rPr lang="en-US" dirty="0" smtClean="0"/>
              <a:t>Wrote compilers for 8 years at TI</a:t>
            </a:r>
          </a:p>
          <a:p>
            <a:r>
              <a:rPr lang="en-US" dirty="0" err="1" smtClean="0"/>
              <a:t>MDiv</a:t>
            </a:r>
            <a:r>
              <a:rPr lang="en-US" dirty="0" smtClean="0"/>
              <a:t>, Concordia Theological Seminary, 2009</a:t>
            </a:r>
          </a:p>
          <a:p>
            <a:r>
              <a:rPr lang="en-US" dirty="0" smtClean="0"/>
              <a:t>At Concordia since 2011</a:t>
            </a:r>
          </a:p>
          <a:p>
            <a:r>
              <a:rPr lang="en-US" dirty="0" smtClean="0"/>
              <a:t>I teach 12 credit hours/semester</a:t>
            </a:r>
          </a:p>
          <a:p>
            <a:r>
              <a:rPr lang="en-US" dirty="0" smtClean="0"/>
              <a:t>CS I, CS II, DS &amp; </a:t>
            </a:r>
            <a:r>
              <a:rPr lang="en-US" dirty="0" err="1" smtClean="0"/>
              <a:t>Alg</a:t>
            </a:r>
            <a:r>
              <a:rPr lang="en-US" dirty="0" smtClean="0"/>
              <a:t>, Comp. Arch, O/S, Intro to Computing, HCI, AI, </a:t>
            </a:r>
            <a:r>
              <a:rPr lang="en-US" dirty="0" err="1" smtClean="0"/>
              <a:t>Prog</a:t>
            </a:r>
            <a:r>
              <a:rPr lang="en-US" dirty="0" smtClean="0"/>
              <a:t>. Lang, New Testament</a:t>
            </a:r>
          </a:p>
          <a:p>
            <a:r>
              <a:rPr lang="en-US" dirty="0" smtClean="0"/>
              <a:t>Advise all CS students, Director of Major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@ Concordia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2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@ Concordia</a:t>
            </a:r>
            <a:endParaRPr lang="en-US" dirty="0"/>
          </a:p>
        </p:txBody>
      </p:sp>
      <p:pic>
        <p:nvPicPr>
          <p:cNvPr id="4" name="Picture 3" descr="prereq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" y="1208660"/>
            <a:ext cx="9122671" cy="289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0" y="4258785"/>
            <a:ext cx="9144000" cy="25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8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4258785"/>
            <a:ext cx="9144000" cy="25992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Parallelism…</a:t>
            </a:r>
          </a:p>
          <a:p>
            <a:pPr lvl="1"/>
            <a:r>
              <a:rPr lang="en-US" dirty="0" smtClean="0"/>
              <a:t>O/S – Concurrency, threads, synchronization, they have an optional programming assignment using </a:t>
            </a:r>
            <a:r>
              <a:rPr lang="en-US" dirty="0" err="1" smtClean="0"/>
              <a:t>Pthreads</a:t>
            </a:r>
            <a:r>
              <a:rPr lang="en-US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Comp. Arch. – </a:t>
            </a:r>
            <a:r>
              <a:rPr lang="en-US" dirty="0" err="1" smtClean="0"/>
              <a:t>Pipelineing</a:t>
            </a:r>
            <a:r>
              <a:rPr lang="en-US" dirty="0" smtClean="0"/>
              <a:t>, SMP, SIMD, Vector processors</a:t>
            </a:r>
          </a:p>
          <a:p>
            <a:r>
              <a:rPr lang="en-US" dirty="0" smtClean="0"/>
              <a:t>But, coverage is ad hoc, </a:t>
            </a:r>
          </a:p>
          <a:p>
            <a:r>
              <a:rPr lang="en-US" dirty="0" smtClean="0"/>
              <a:t>No parallel algorithm work, or decomposition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@ Concordia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8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185</TotalTime>
  <Words>236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Elemental</vt:lpstr>
      <vt:lpstr>Concordia University Texas</vt:lpstr>
      <vt:lpstr>About Concordia</vt:lpstr>
      <vt:lpstr>About Concordia</vt:lpstr>
      <vt:lpstr>CS @ Concordia</vt:lpstr>
      <vt:lpstr>Me @ Concordia</vt:lpstr>
      <vt:lpstr>CS @ Concordia</vt:lpstr>
      <vt:lpstr>Me @ Concordia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Schielke</dc:creator>
  <cp:lastModifiedBy>Philip Schielke</cp:lastModifiedBy>
  <cp:revision>9</cp:revision>
  <dcterms:created xsi:type="dcterms:W3CDTF">2014-08-15T15:29:34Z</dcterms:created>
  <dcterms:modified xsi:type="dcterms:W3CDTF">2014-08-15T18:35:05Z</dcterms:modified>
</cp:coreProperties>
</file>